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6"/>
    <p:restoredTop sz="94710"/>
  </p:normalViewPr>
  <p:slideViewPr>
    <p:cSldViewPr snapToGrid="0" snapToObjects="1">
      <p:cViewPr>
        <p:scale>
          <a:sx n="246" d="100"/>
          <a:sy n="246" d="100"/>
        </p:scale>
        <p:origin x="256" y="-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5402-B2D4-AF48-9284-8FD064B6E26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C72C-182E-4D4A-8A75-D61D1B14A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SCBI: 119-128, 195—196</a:t>
            </a:r>
          </a:p>
          <a:p>
            <a:r>
              <a:rPr lang="en-US" dirty="0"/>
              <a:t>HF: 31-32, 147-148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88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5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12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6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0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0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0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1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3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8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3833B-5180-444D-893E-57F1CEBFA0E4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3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C42165-A341-4D2C-8040-C8627BE7BA19}"/>
              </a:ext>
            </a:extLst>
          </p:cNvPr>
          <p:cNvSpPr/>
          <p:nvPr/>
        </p:nvSpPr>
        <p:spPr>
          <a:xfrm>
            <a:off x="68377" y="105027"/>
            <a:ext cx="6858000" cy="7769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E3EE13-8705-094C-B99F-6929CD83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486" y="351248"/>
            <a:ext cx="2942642" cy="5912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61022C-73E1-144C-BA49-83EC72CCD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03" t="2992" r="21701" b="8359"/>
          <a:stretch/>
        </p:blipFill>
        <p:spPr>
          <a:xfrm>
            <a:off x="1130652" y="319617"/>
            <a:ext cx="2213947" cy="594777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279155" y="3360674"/>
            <a:ext cx="14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Chronology number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495383" y="726426"/>
            <a:ext cx="362618" cy="5495925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April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000" baseline="-25000" dirty="0">
                <a:solidFill>
                  <a:schemeClr val="bg1"/>
                </a:solidFill>
                <a:latin typeface="Helvetica" pitchFamily="2" charset="0"/>
              </a:rPr>
              <a:t>max</a:t>
            </a:r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1055356" y="946724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438908-AE1B-F34F-B971-7020472B798E}"/>
              </a:ext>
            </a:extLst>
          </p:cNvPr>
          <p:cNvSpPr txBox="1"/>
          <p:nvPr/>
        </p:nvSpPr>
        <p:spPr>
          <a:xfrm rot="16200000">
            <a:off x="736010" y="1271120"/>
            <a:ext cx="638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SCBI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851BDD9-33F5-E74E-86C7-253F14699E3B}"/>
              </a:ext>
            </a:extLst>
          </p:cNvPr>
          <p:cNvSpPr txBox="1"/>
          <p:nvPr/>
        </p:nvSpPr>
        <p:spPr>
          <a:xfrm rot="16200000">
            <a:off x="896431" y="4762099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23185-13B3-1E4B-B05D-E9B169F0DB52}"/>
              </a:ext>
            </a:extLst>
          </p:cNvPr>
          <p:cNvSpPr/>
          <p:nvPr/>
        </p:nvSpPr>
        <p:spPr>
          <a:xfrm>
            <a:off x="1334078" y="4838240"/>
            <a:ext cx="1988516" cy="91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49737E2-BFFF-5744-86DF-2C59964EE65F}"/>
              </a:ext>
            </a:extLst>
          </p:cNvPr>
          <p:cNvCxnSpPr>
            <a:cxnSpLocks/>
          </p:cNvCxnSpPr>
          <p:nvPr/>
        </p:nvCxnSpPr>
        <p:spPr>
          <a:xfrm>
            <a:off x="1184984" y="4826333"/>
            <a:ext cx="0" cy="124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272C4D2-5726-1346-A44C-E94545B3BFC9}"/>
              </a:ext>
            </a:extLst>
          </p:cNvPr>
          <p:cNvGrpSpPr/>
          <p:nvPr/>
        </p:nvGrpSpPr>
        <p:grpSpPr>
          <a:xfrm>
            <a:off x="5946225" y="5586946"/>
            <a:ext cx="912787" cy="680442"/>
            <a:chOff x="5948364" y="6188740"/>
            <a:chExt cx="912787" cy="6804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699592-9803-6747-A3BB-399D23EC5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8364" y="6188740"/>
              <a:ext cx="912787" cy="68044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B0B757-D8A9-4B35-8645-BEA6F05100E7}"/>
                </a:ext>
              </a:extLst>
            </p:cNvPr>
            <p:cNvSpPr/>
            <p:nvPr/>
          </p:nvSpPr>
          <p:spPr>
            <a:xfrm>
              <a:off x="6172419" y="6490907"/>
              <a:ext cx="129989" cy="121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*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B39488-4569-4FF4-B2C5-F34665AF8C38}"/>
              </a:ext>
            </a:extLst>
          </p:cNvPr>
          <p:cNvSpPr/>
          <p:nvPr/>
        </p:nvSpPr>
        <p:spPr>
          <a:xfrm>
            <a:off x="1342734" y="1309937"/>
            <a:ext cx="1988516" cy="368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C94895-9583-4DFF-BF17-330AF4F1BDA6}"/>
              </a:ext>
            </a:extLst>
          </p:cNvPr>
          <p:cNvCxnSpPr>
            <a:cxnSpLocks/>
          </p:cNvCxnSpPr>
          <p:nvPr/>
        </p:nvCxnSpPr>
        <p:spPr>
          <a:xfrm>
            <a:off x="1132680" y="1318374"/>
            <a:ext cx="0" cy="3521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AC72661-DFB0-4C21-A257-E3973BD4B5FE}"/>
              </a:ext>
            </a:extLst>
          </p:cNvPr>
          <p:cNvGrpSpPr/>
          <p:nvPr/>
        </p:nvGrpSpPr>
        <p:grpSpPr>
          <a:xfrm>
            <a:off x="3503708" y="5039358"/>
            <a:ext cx="2344373" cy="680442"/>
            <a:chOff x="984707" y="4834018"/>
            <a:chExt cx="2344373" cy="3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E2B1AC-636C-4FF0-9606-A1E403F5786D}"/>
                </a:ext>
              </a:extLst>
            </p:cNvPr>
            <p:cNvSpPr txBox="1"/>
            <p:nvPr/>
          </p:nvSpPr>
          <p:spPr>
            <a:xfrm rot="16200000">
              <a:off x="911596" y="4907129"/>
              <a:ext cx="3616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HF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190E83-3FBA-4422-829B-3A1E63E6D433}"/>
                </a:ext>
              </a:extLst>
            </p:cNvPr>
            <p:cNvSpPr/>
            <p:nvPr/>
          </p:nvSpPr>
          <p:spPr>
            <a:xfrm>
              <a:off x="1340564" y="5074144"/>
              <a:ext cx="1988516" cy="789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73E591-2CBA-45FF-B2DC-EA1EDC8F7A30}"/>
                </a:ext>
              </a:extLst>
            </p:cNvPr>
            <p:cNvCxnSpPr>
              <a:cxnSpLocks/>
            </p:cNvCxnSpPr>
            <p:nvPr/>
          </p:nvCxnSpPr>
          <p:spPr>
            <a:xfrm>
              <a:off x="1165214" y="5063803"/>
              <a:ext cx="5129" cy="1009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F8EBC-629E-4123-9D33-91057EFE3625}"/>
              </a:ext>
            </a:extLst>
          </p:cNvPr>
          <p:cNvGrpSpPr/>
          <p:nvPr/>
        </p:nvGrpSpPr>
        <p:grpSpPr>
          <a:xfrm>
            <a:off x="3497381" y="1309178"/>
            <a:ext cx="2351417" cy="680442"/>
            <a:chOff x="971178" y="4892094"/>
            <a:chExt cx="2351417" cy="36166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4FC9BB-AA43-4031-8FFA-15151497FCCE}"/>
                </a:ext>
              </a:extLst>
            </p:cNvPr>
            <p:cNvSpPr txBox="1"/>
            <p:nvPr/>
          </p:nvSpPr>
          <p:spPr>
            <a:xfrm rot="16200000">
              <a:off x="898067" y="4965205"/>
              <a:ext cx="3616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SCBI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EFA6C1E-126D-4643-A056-5758DB337239}"/>
                </a:ext>
              </a:extLst>
            </p:cNvPr>
            <p:cNvSpPr/>
            <p:nvPr/>
          </p:nvSpPr>
          <p:spPr>
            <a:xfrm>
              <a:off x="1334079" y="5094826"/>
              <a:ext cx="1988516" cy="789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9E026E-3D4C-40C6-9000-1FF7FC641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593" y="5087288"/>
              <a:ext cx="5129" cy="1009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3801511" y="105028"/>
            <a:ext cx="2238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Diffuse porous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1293844" y="105027"/>
            <a:ext cx="18313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Ring porous</a:t>
            </a:r>
          </a:p>
        </p:txBody>
      </p:sp>
    </p:spTree>
    <p:extLst>
      <p:ext uri="{BB962C8B-B14F-4D97-AF65-F5344CB8AC3E}">
        <p14:creationId xmlns:p14="http://schemas.microsoft.com/office/powerpoint/2010/main" val="175521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27099A-799C-4D2C-AD9D-F9A8D8DA4D6D}"/>
              </a:ext>
            </a:extLst>
          </p:cNvPr>
          <p:cNvSpPr/>
          <p:nvPr/>
        </p:nvSpPr>
        <p:spPr>
          <a:xfrm>
            <a:off x="-120977" y="59767"/>
            <a:ext cx="7151427" cy="793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D60A4B1-017F-4397-92EA-22C7D6266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83" t="3545" r="20967" b="8122"/>
          <a:stretch/>
        </p:blipFill>
        <p:spPr>
          <a:xfrm>
            <a:off x="879087" y="718133"/>
            <a:ext cx="2304289" cy="61319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DB3CF3-BB23-49EF-B6FB-6F71FE6B9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2" t="3585" r="3657" b="7547"/>
          <a:stretch/>
        </p:blipFill>
        <p:spPr>
          <a:xfrm>
            <a:off x="3400396" y="721213"/>
            <a:ext cx="2909307" cy="6144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3532396" y="427058"/>
            <a:ext cx="2238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Diffuse porous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-11890" y="3727558"/>
            <a:ext cx="14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Chronology number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204338" y="1216598"/>
            <a:ext cx="362618" cy="5495925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April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000" baseline="-25000" dirty="0">
                <a:solidFill>
                  <a:schemeClr val="bg1"/>
                </a:solidFill>
                <a:latin typeface="Helvetica" pitchFamily="2" charset="0"/>
              </a:rPr>
              <a:t>max</a:t>
            </a:r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918421" y="1313608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6F3C2C-0438-704F-8115-C4DD961551A2}"/>
              </a:ext>
            </a:extLst>
          </p:cNvPr>
          <p:cNvSpPr txBox="1"/>
          <p:nvPr/>
        </p:nvSpPr>
        <p:spPr>
          <a:xfrm>
            <a:off x="908687" y="7751516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1088216" y="471912"/>
            <a:ext cx="18313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Ring porous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AB3D8F-661B-4BC4-88E1-2742AA06D2AE}"/>
              </a:ext>
            </a:extLst>
          </p:cNvPr>
          <p:cNvSpPr/>
          <p:nvPr/>
        </p:nvSpPr>
        <p:spPr>
          <a:xfrm>
            <a:off x="1060423" y="5365684"/>
            <a:ext cx="2081821" cy="91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707454-4F2C-43EC-88FB-E277C6C27CC1}"/>
              </a:ext>
            </a:extLst>
          </p:cNvPr>
          <p:cNvSpPr txBox="1"/>
          <p:nvPr/>
        </p:nvSpPr>
        <p:spPr>
          <a:xfrm rot="16200000">
            <a:off x="609644" y="5260479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76D36B-91EB-4F2D-AC7D-1DA02A19A556}"/>
              </a:ext>
            </a:extLst>
          </p:cNvPr>
          <p:cNvCxnSpPr>
            <a:cxnSpLocks/>
          </p:cNvCxnSpPr>
          <p:nvPr/>
        </p:nvCxnSpPr>
        <p:spPr>
          <a:xfrm>
            <a:off x="874462" y="5342778"/>
            <a:ext cx="0" cy="124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5173A8E-43FB-481F-AF18-3ED7EA457849}"/>
              </a:ext>
            </a:extLst>
          </p:cNvPr>
          <p:cNvSpPr/>
          <p:nvPr/>
        </p:nvSpPr>
        <p:spPr>
          <a:xfrm>
            <a:off x="1057782" y="1695983"/>
            <a:ext cx="2078072" cy="39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1264E6-2520-49AD-82E5-092A0941ABE5}"/>
              </a:ext>
            </a:extLst>
          </p:cNvPr>
          <p:cNvCxnSpPr>
            <a:cxnSpLocks/>
          </p:cNvCxnSpPr>
          <p:nvPr/>
        </p:nvCxnSpPr>
        <p:spPr>
          <a:xfrm>
            <a:off x="831545" y="1723429"/>
            <a:ext cx="0" cy="3521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EB588-31C5-4B56-89C0-515E302CC901}"/>
              </a:ext>
            </a:extLst>
          </p:cNvPr>
          <p:cNvSpPr txBox="1"/>
          <p:nvPr/>
        </p:nvSpPr>
        <p:spPr>
          <a:xfrm rot="16200000">
            <a:off x="426306" y="1704823"/>
            <a:ext cx="638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SCBI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1D9C81-2CDC-0845-8F78-2B540C874A74}"/>
              </a:ext>
            </a:extLst>
          </p:cNvPr>
          <p:cNvGrpSpPr/>
          <p:nvPr/>
        </p:nvGrpSpPr>
        <p:grpSpPr>
          <a:xfrm>
            <a:off x="5733049" y="6185539"/>
            <a:ext cx="912787" cy="680442"/>
            <a:chOff x="5922424" y="6188740"/>
            <a:chExt cx="912787" cy="6804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4A9B20-B9BE-C048-85BC-4D6865AE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424" y="6188740"/>
              <a:ext cx="912787" cy="6804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6E4E81-4536-F24B-86D6-24D3C0A52C4B}"/>
                </a:ext>
              </a:extLst>
            </p:cNvPr>
            <p:cNvSpPr/>
            <p:nvPr/>
          </p:nvSpPr>
          <p:spPr>
            <a:xfrm>
              <a:off x="6172419" y="6490907"/>
              <a:ext cx="129989" cy="121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*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D313B5-25D4-4FD4-A0EB-7E2027946522}"/>
              </a:ext>
            </a:extLst>
          </p:cNvPr>
          <p:cNvSpPr/>
          <p:nvPr/>
        </p:nvSpPr>
        <p:spPr>
          <a:xfrm>
            <a:off x="3596085" y="5997044"/>
            <a:ext cx="2063499" cy="1723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39C502-BC8C-45C7-97B1-8E2138FD37A1}"/>
              </a:ext>
            </a:extLst>
          </p:cNvPr>
          <p:cNvCxnSpPr>
            <a:cxnSpLocks/>
          </p:cNvCxnSpPr>
          <p:nvPr/>
        </p:nvCxnSpPr>
        <p:spPr>
          <a:xfrm>
            <a:off x="3400396" y="5997044"/>
            <a:ext cx="0" cy="1529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8DDA4F-DFDC-4F15-8E4A-D56A72AD8836}"/>
              </a:ext>
            </a:extLst>
          </p:cNvPr>
          <p:cNvGrpSpPr/>
          <p:nvPr/>
        </p:nvGrpSpPr>
        <p:grpSpPr>
          <a:xfrm>
            <a:off x="3231898" y="1735330"/>
            <a:ext cx="2432132" cy="680442"/>
            <a:chOff x="971174" y="4885200"/>
            <a:chExt cx="2351421" cy="361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F97EFB-148F-48D8-A67E-DBF4924CF454}"/>
                </a:ext>
              </a:extLst>
            </p:cNvPr>
            <p:cNvSpPr txBox="1"/>
            <p:nvPr/>
          </p:nvSpPr>
          <p:spPr>
            <a:xfrm rot="16200000">
              <a:off x="898063" y="4958311"/>
              <a:ext cx="3616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SCBI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8B84E7-3CF5-40B1-8099-7777BCDF812C}"/>
                </a:ext>
              </a:extLst>
            </p:cNvPr>
            <p:cNvSpPr/>
            <p:nvPr/>
          </p:nvSpPr>
          <p:spPr>
            <a:xfrm>
              <a:off x="1334079" y="5084485"/>
              <a:ext cx="1988516" cy="789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AEA6C40-AA50-4404-8556-DAFD5BFF4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49593" y="5073500"/>
              <a:ext cx="5129" cy="1009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5E6B07D-1202-47E5-8A17-9DDDF5CE9668}"/>
              </a:ext>
            </a:extLst>
          </p:cNvPr>
          <p:cNvSpPr txBox="1"/>
          <p:nvPr/>
        </p:nvSpPr>
        <p:spPr>
          <a:xfrm rot="16200000">
            <a:off x="3130641" y="5938424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</p:spTree>
    <p:extLst>
      <p:ext uri="{BB962C8B-B14F-4D97-AF65-F5344CB8AC3E}">
        <p14:creationId xmlns:p14="http://schemas.microsoft.com/office/powerpoint/2010/main" val="222969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27099A-799C-4D2C-AD9D-F9A8D8DA4D6D}"/>
              </a:ext>
            </a:extLst>
          </p:cNvPr>
          <p:cNvSpPr/>
          <p:nvPr/>
        </p:nvSpPr>
        <p:spPr>
          <a:xfrm>
            <a:off x="-120977" y="59767"/>
            <a:ext cx="7151427" cy="793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222AD4B6-4B95-4995-ABFA-6FA8F3AE2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7" t="3404" r="4007" b="8401"/>
          <a:stretch/>
        </p:blipFill>
        <p:spPr>
          <a:xfrm>
            <a:off x="3380966" y="699740"/>
            <a:ext cx="2927485" cy="6144768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3145CBF-53F0-4AB5-AFC3-23C5EC4DF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86" t="3702" r="20649" b="7939"/>
          <a:stretch/>
        </p:blipFill>
        <p:spPr>
          <a:xfrm>
            <a:off x="866124" y="738282"/>
            <a:ext cx="2331967" cy="6135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3532396" y="427058"/>
            <a:ext cx="2238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Diffuse porous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-11890" y="3727558"/>
            <a:ext cx="14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Chronology number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204338" y="1216598"/>
            <a:ext cx="362618" cy="5495925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April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000" baseline="-25000" dirty="0">
                <a:solidFill>
                  <a:schemeClr val="bg1"/>
                </a:solidFill>
                <a:latin typeface="Helvetica" pitchFamily="2" charset="0"/>
              </a:rPr>
              <a:t>max</a:t>
            </a:r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918421" y="1313608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6F3C2C-0438-704F-8115-C4DD961551A2}"/>
              </a:ext>
            </a:extLst>
          </p:cNvPr>
          <p:cNvSpPr txBox="1"/>
          <p:nvPr/>
        </p:nvSpPr>
        <p:spPr>
          <a:xfrm>
            <a:off x="908687" y="7751516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1088216" y="471912"/>
            <a:ext cx="18313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Ring porous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AB3D8F-661B-4BC4-88E1-2742AA06D2AE}"/>
              </a:ext>
            </a:extLst>
          </p:cNvPr>
          <p:cNvSpPr/>
          <p:nvPr/>
        </p:nvSpPr>
        <p:spPr>
          <a:xfrm>
            <a:off x="1060423" y="5365684"/>
            <a:ext cx="2081821" cy="91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707454-4F2C-43EC-88FB-E277C6C27CC1}"/>
              </a:ext>
            </a:extLst>
          </p:cNvPr>
          <p:cNvSpPr txBox="1"/>
          <p:nvPr/>
        </p:nvSpPr>
        <p:spPr>
          <a:xfrm rot="16200000">
            <a:off x="609644" y="5260479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76D36B-91EB-4F2D-AC7D-1DA02A19A556}"/>
              </a:ext>
            </a:extLst>
          </p:cNvPr>
          <p:cNvCxnSpPr>
            <a:cxnSpLocks/>
          </p:cNvCxnSpPr>
          <p:nvPr/>
        </p:nvCxnSpPr>
        <p:spPr>
          <a:xfrm>
            <a:off x="874462" y="5342778"/>
            <a:ext cx="0" cy="124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5173A8E-43FB-481F-AF18-3ED7EA457849}"/>
              </a:ext>
            </a:extLst>
          </p:cNvPr>
          <p:cNvSpPr/>
          <p:nvPr/>
        </p:nvSpPr>
        <p:spPr>
          <a:xfrm>
            <a:off x="1057782" y="1702958"/>
            <a:ext cx="2078072" cy="39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1264E6-2520-49AD-82E5-092A0941ABE5}"/>
              </a:ext>
            </a:extLst>
          </p:cNvPr>
          <p:cNvCxnSpPr>
            <a:cxnSpLocks/>
          </p:cNvCxnSpPr>
          <p:nvPr/>
        </p:nvCxnSpPr>
        <p:spPr>
          <a:xfrm>
            <a:off x="831545" y="1723429"/>
            <a:ext cx="0" cy="3521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EB588-31C5-4B56-89C0-515E302CC901}"/>
              </a:ext>
            </a:extLst>
          </p:cNvPr>
          <p:cNvSpPr txBox="1"/>
          <p:nvPr/>
        </p:nvSpPr>
        <p:spPr>
          <a:xfrm rot="16200000">
            <a:off x="442430" y="1683200"/>
            <a:ext cx="638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SCBI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1D9C81-2CDC-0845-8F78-2B540C874A74}"/>
              </a:ext>
            </a:extLst>
          </p:cNvPr>
          <p:cNvGrpSpPr/>
          <p:nvPr/>
        </p:nvGrpSpPr>
        <p:grpSpPr>
          <a:xfrm>
            <a:off x="5733049" y="6185539"/>
            <a:ext cx="912787" cy="680442"/>
            <a:chOff x="5922424" y="6188740"/>
            <a:chExt cx="912787" cy="6804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4A9B20-B9BE-C048-85BC-4D6865AE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424" y="6188740"/>
              <a:ext cx="912787" cy="6804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6E4E81-4536-F24B-86D6-24D3C0A52C4B}"/>
                </a:ext>
              </a:extLst>
            </p:cNvPr>
            <p:cNvSpPr/>
            <p:nvPr/>
          </p:nvSpPr>
          <p:spPr>
            <a:xfrm>
              <a:off x="6172419" y="6490907"/>
              <a:ext cx="129989" cy="121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*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D313B5-25D4-4FD4-A0EB-7E2027946522}"/>
              </a:ext>
            </a:extLst>
          </p:cNvPr>
          <p:cNvSpPr/>
          <p:nvPr/>
        </p:nvSpPr>
        <p:spPr>
          <a:xfrm>
            <a:off x="3596085" y="6030350"/>
            <a:ext cx="2063499" cy="1723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39C502-BC8C-45C7-97B1-8E2138FD37A1}"/>
              </a:ext>
            </a:extLst>
          </p:cNvPr>
          <p:cNvCxnSpPr>
            <a:cxnSpLocks/>
          </p:cNvCxnSpPr>
          <p:nvPr/>
        </p:nvCxnSpPr>
        <p:spPr>
          <a:xfrm>
            <a:off x="3400396" y="6042930"/>
            <a:ext cx="0" cy="1529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8DDA4F-DFDC-4F15-8E4A-D56A72AD8836}"/>
              </a:ext>
            </a:extLst>
          </p:cNvPr>
          <p:cNvGrpSpPr/>
          <p:nvPr/>
        </p:nvGrpSpPr>
        <p:grpSpPr>
          <a:xfrm>
            <a:off x="3231898" y="1735330"/>
            <a:ext cx="2432132" cy="680442"/>
            <a:chOff x="971174" y="4885200"/>
            <a:chExt cx="2351421" cy="361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F97EFB-148F-48D8-A67E-DBF4924CF454}"/>
                </a:ext>
              </a:extLst>
            </p:cNvPr>
            <p:cNvSpPr txBox="1"/>
            <p:nvPr/>
          </p:nvSpPr>
          <p:spPr>
            <a:xfrm rot="16200000">
              <a:off x="898063" y="4958311"/>
              <a:ext cx="3616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SCBI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8B84E7-3CF5-40B1-8099-7777BCDF812C}"/>
                </a:ext>
              </a:extLst>
            </p:cNvPr>
            <p:cNvSpPr/>
            <p:nvPr/>
          </p:nvSpPr>
          <p:spPr>
            <a:xfrm>
              <a:off x="1334079" y="5084485"/>
              <a:ext cx="1988516" cy="789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AEA6C40-AA50-4404-8556-DAFD5BFF4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49593" y="5073500"/>
              <a:ext cx="5129" cy="1009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5E6B07D-1202-47E5-8A17-9DDDF5CE9668}"/>
              </a:ext>
            </a:extLst>
          </p:cNvPr>
          <p:cNvSpPr txBox="1"/>
          <p:nvPr/>
        </p:nvSpPr>
        <p:spPr>
          <a:xfrm rot="16200000">
            <a:off x="3140446" y="5981550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</p:spTree>
    <p:extLst>
      <p:ext uri="{BB962C8B-B14F-4D97-AF65-F5344CB8AC3E}">
        <p14:creationId xmlns:p14="http://schemas.microsoft.com/office/powerpoint/2010/main" val="1425390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1243</TotalTime>
  <Words>59</Words>
  <Application>Microsoft Macintosh PowerPoint</Application>
  <PresentationFormat>Letter Paper (8.5x11 in)</PresentationFormat>
  <Paragraphs>39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29</cp:revision>
  <dcterms:created xsi:type="dcterms:W3CDTF">2021-04-16T13:12:09Z</dcterms:created>
  <dcterms:modified xsi:type="dcterms:W3CDTF">2021-11-16T22:58:10Z</dcterms:modified>
</cp:coreProperties>
</file>